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301" r:id="rId8"/>
    <p:sldId id="281" r:id="rId9"/>
    <p:sldId id="291" r:id="rId10"/>
    <p:sldId id="299" r:id="rId11"/>
    <p:sldId id="300" r:id="rId12"/>
    <p:sldId id="292" r:id="rId13"/>
    <p:sldId id="279" r:id="rId14"/>
    <p:sldId id="283" r:id="rId15"/>
    <p:sldId id="284" r:id="rId16"/>
    <p:sldId id="285" r:id="rId17"/>
    <p:sldId id="271" r:id="rId18"/>
    <p:sldId id="287" r:id="rId19"/>
    <p:sldId id="263" r:id="rId20"/>
    <p:sldId id="290" r:id="rId21"/>
    <p:sldId id="286" r:id="rId22"/>
    <p:sldId id="294" r:id="rId23"/>
    <p:sldId id="295" r:id="rId24"/>
    <p:sldId id="296" r:id="rId25"/>
    <p:sldId id="297" r:id="rId26"/>
    <p:sldId id="298" r:id="rId27"/>
    <p:sldId id="293" r:id="rId28"/>
    <p:sldId id="267" r:id="rId29"/>
    <p:sldId id="280" r:id="rId30"/>
    <p:sldId id="275" r:id="rId31"/>
    <p:sldId id="259" r:id="rId32"/>
    <p:sldId id="269" r:id="rId33"/>
    <p:sldId id="270" r:id="rId34"/>
    <p:sldId id="272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7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65061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3643675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6ADA6-3DCC-2E4A-AC44-F0A42D54C030}"/>
              </a:ext>
            </a:extLst>
          </p:cNvPr>
          <p:cNvGrpSpPr/>
          <p:nvPr/>
        </p:nvGrpSpPr>
        <p:grpSpPr>
          <a:xfrm>
            <a:off x="3899467" y="1865625"/>
            <a:ext cx="4988711" cy="2879339"/>
            <a:chOff x="3899467" y="1865625"/>
            <a:chExt cx="4988711" cy="287933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76D7EC6-B6B2-BF43-B306-D76A662B0B9F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396E083-36C0-8544-8656-54043D0ACD8F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38F851-A847-8C48-9FCA-DBF4E6FFAE19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B2C7DC-0D62-A245-9550-F6C58459EAB1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AE1DA0-01C5-4F45-B4B6-BAD0E4F8731F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F56594B6-42B0-F045-B8CB-4F3D26DAC74C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7F681B5-18FA-C943-A7BC-E4A2F5289B0C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BC5D7FF-2929-6743-B89F-20C9CC2DFA3B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BA14D56-73A7-F447-B1E5-237F58687EA6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BF8A917-CF08-D840-BAB9-1A85B8019EF0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B40C87C4-B992-A44D-8831-74E1FDDCA4A5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3FE2F-34C2-8544-AA05-5382620F65B6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D16032E-33D5-0C48-B8A5-9E968F9D3E2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ED4D2-18D8-D243-B746-DB67161BD4EA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BAE4E2-343D-5044-AA9F-F7B6D9E7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22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141271-77C0-2743-B091-7D379D8A4DEA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C47964-3408-2B44-8B6B-E7427763F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E3402C-3169-9C4B-9722-C74F9205EF81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D79D27-68A8-6B46-BA8D-10960E94F37E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E10682-E6A5-5C45-B8ED-6F3931B49DD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C36440-8948-D746-9D39-54831847BBBF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26048BB-87B1-A947-9D1C-09A2CDAEF871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9212B5-55E5-A54F-ABD3-379964B2B6C2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DD9995-9F39-3F44-B9AC-15FDF476D2D4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741388" y="289341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976893" y="4097244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>
            <a:cxnSpLocks/>
          </p:cNvCxnSpPr>
          <p:nvPr/>
        </p:nvCxnSpPr>
        <p:spPr>
          <a:xfrm flipV="1">
            <a:off x="8841818" y="3595786"/>
            <a:ext cx="316669" cy="46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0D41D3-CDC4-7441-86B5-B2884B689AD2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AB8117-003E-8042-8DAA-7673D1C7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FACF1-A0BD-9244-9305-B5535640D7F1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CAC4CE-EDE3-924C-99B0-E6CB6FF2A3E2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141A4-93E8-FE49-ABA9-4E09327AB45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ACAB94-A951-1D45-B693-CFE8849534B3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21F98BA-D802-A945-AA2F-049F6F6538FE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A0D763-B86D-8945-B8B0-1D02D8CBEE16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524E73-7136-C740-A486-87F4931D296E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073210" y="3270138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9FC730-42F9-EB43-A30C-B168563BF855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792F4D-A02B-C341-BC18-DBC86BE5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4BE0F2-128C-A248-8C09-EFB88A7EB516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539B1-E063-B841-88C0-7E5F6AA07260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F7698C-89DF-F240-8D6F-24DC8E3A1DF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21852B-CC1F-3C4A-BB16-1473C8057FE9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1B58773-FA73-3741-833F-E1162538EEFE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B56D67-3C14-BE41-9B96-38288B0A2588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49524-8AD2-7044-84A2-256DAA2FF2A8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3978821"/>
            <a:ext cx="6387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sent to object detection branch (Faster R-CNN) and segmentation branch (Mask R-CNN).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Segmentation processed in parallel to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EAE5D6-C2A1-1B4C-8421-1120B38A903D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D649D0-4B3E-9F4D-86DE-20664F7C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F6A726-D1D6-C44B-B4DA-3A3CC636457C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C15691-0006-974D-99AA-C49DB0E5C19C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2118C-9F29-1A49-999A-0591C3282BEF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BFC9F-DD44-6044-B4EB-F37B6807D446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55455B-BDD8-2A4D-B439-347C050C3AA9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B25E6A-80F0-8843-A2EA-4879090E6604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23CF23-F635-AC45-AF82-2E51386B9677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50132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Published inference times are 5fps, but our experience was more like 5 seconds per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685368"/>
              </p:ext>
            </p:extLst>
          </p:nvPr>
        </p:nvGraphicFramePr>
        <p:xfrm>
          <a:off x="601888" y="1401771"/>
          <a:ext cx="10546277" cy="4077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DeepMask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</a:t>
                      </a:r>
                      <a:r>
                        <a:rPr lang="en-US" dirty="0" err="1"/>
                        <a:t>segementaiton</a:t>
                      </a:r>
                      <a:r>
                        <a:rPr lang="en-US" dirty="0"/>
                        <a:t> architecture(9/2015)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446247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43933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197587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589115" y="5197587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6EB8B-56DE-B445-AFF5-B9E19F6F5C52}"/>
              </a:ext>
            </a:extLst>
          </p:cNvPr>
          <p:cNvGrpSpPr/>
          <p:nvPr/>
        </p:nvGrpSpPr>
        <p:grpSpPr>
          <a:xfrm>
            <a:off x="601887" y="1488688"/>
            <a:ext cx="10731500" cy="3723753"/>
            <a:chOff x="601887" y="1488688"/>
            <a:chExt cx="10731500" cy="37237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9651575" y="4935442"/>
              <a:ext cx="141384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68610" y="2223100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611734" y="3730081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7E91383-3023-DD4D-B0E9-1C3C65BF8B06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8FBF2F-61E8-3745-A92A-9E3C2D860D1B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75730B-2CDA-704E-84A7-65B7734104C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7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6394960" y="3924496"/>
            <a:ext cx="2289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8789708" y="2340560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DBF1F-E334-834B-9AAF-73E7853C1EFF}"/>
              </a:ext>
            </a:extLst>
          </p:cNvPr>
          <p:cNvGrpSpPr/>
          <p:nvPr/>
        </p:nvGrpSpPr>
        <p:grpSpPr>
          <a:xfrm>
            <a:off x="8805449" y="3023663"/>
            <a:ext cx="2930087" cy="1705068"/>
            <a:chOff x="6432602" y="1865625"/>
            <a:chExt cx="4988711" cy="2903017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B7736743-9AC1-3548-B13E-F1A44F524548}"/>
                </a:ext>
              </a:extLst>
            </p:cNvPr>
            <p:cNvSpPr/>
            <p:nvPr/>
          </p:nvSpPr>
          <p:spPr>
            <a:xfrm>
              <a:off x="7147908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05735C42-A553-1C44-9257-69BE80C1666E}"/>
                </a:ext>
              </a:extLst>
            </p:cNvPr>
            <p:cNvSpPr/>
            <p:nvPr/>
          </p:nvSpPr>
          <p:spPr>
            <a:xfrm>
              <a:off x="6912339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97811A5B-4A7D-464E-8D5B-5FC0E293F5B8}"/>
                </a:ext>
              </a:extLst>
            </p:cNvPr>
            <p:cNvSpPr/>
            <p:nvPr/>
          </p:nvSpPr>
          <p:spPr>
            <a:xfrm>
              <a:off x="6689917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844B2A-69A4-C145-9004-B664EFDC1010}"/>
                </a:ext>
              </a:extLst>
            </p:cNvPr>
            <p:cNvSpPr/>
            <p:nvPr/>
          </p:nvSpPr>
          <p:spPr>
            <a:xfrm rot="20067578" flipH="1">
              <a:off x="9664227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49B9FFE-1E3A-F645-8C87-61CDEB4BC066}"/>
                </a:ext>
              </a:extLst>
            </p:cNvPr>
            <p:cNvSpPr/>
            <p:nvPr/>
          </p:nvSpPr>
          <p:spPr>
            <a:xfrm rot="1532422">
              <a:off x="7215226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A14E99F-4AE0-9943-84B1-43C371F0FD91}"/>
                </a:ext>
              </a:extLst>
            </p:cNvPr>
            <p:cNvSpPr/>
            <p:nvPr/>
          </p:nvSpPr>
          <p:spPr>
            <a:xfrm>
              <a:off x="6432602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421029B-9AF3-9B4A-95CF-1D000AAE24E5}"/>
                </a:ext>
              </a:extLst>
            </p:cNvPr>
            <p:cNvSpPr/>
            <p:nvPr/>
          </p:nvSpPr>
          <p:spPr>
            <a:xfrm>
              <a:off x="7969067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9D11DF4E-E46C-4B44-AFB7-7DF24D638E47}"/>
                </a:ext>
              </a:extLst>
            </p:cNvPr>
            <p:cNvSpPr/>
            <p:nvPr/>
          </p:nvSpPr>
          <p:spPr>
            <a:xfrm>
              <a:off x="9919940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B78A84BF-BC01-BD49-BE72-4C7445E8C7C3}"/>
                </a:ext>
              </a:extLst>
            </p:cNvPr>
            <p:cNvSpPr/>
            <p:nvPr/>
          </p:nvSpPr>
          <p:spPr>
            <a:xfrm>
              <a:off x="9684371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E082A04-4086-4749-BE38-22DE5A7E595B}"/>
                </a:ext>
              </a:extLst>
            </p:cNvPr>
            <p:cNvSpPr/>
            <p:nvPr/>
          </p:nvSpPr>
          <p:spPr>
            <a:xfrm>
              <a:off x="9461949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8E905FC-B1AC-E04E-B589-D446D2039A19}"/>
                </a:ext>
              </a:extLst>
            </p:cNvPr>
            <p:cNvSpPr/>
            <p:nvPr/>
          </p:nvSpPr>
          <p:spPr>
            <a:xfrm>
              <a:off x="9204634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6F296A-86BF-F640-9F8B-DF1A656AAB28}"/>
                </a:ext>
              </a:extLst>
            </p:cNvPr>
            <p:cNvSpPr txBox="1"/>
            <p:nvPr/>
          </p:nvSpPr>
          <p:spPr>
            <a:xfrm>
              <a:off x="8127608" y="4375632"/>
              <a:ext cx="1250663" cy="3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Encoding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88F47E-B568-D94D-ADAF-5EC221241B77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CF06E48-07B5-7445-AED7-7D99A7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7620370-0581-5746-907A-F54822F66440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C52527-4719-9F4E-844C-F111E9A147E9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43E42A-8926-4F4B-8270-EF75E3729A71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896D78-F3F7-0441-8BD5-4560F91A06AC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E62414-9E49-EE4E-9CBA-9E4DC2E513F1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A2BCA35-5A57-0D4D-A44E-38AC0D80F35D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CE4476C-8C0F-2C47-9357-9FF419996DEF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H="1" flipV="1">
            <a:off x="1458120" y="3519814"/>
            <a:ext cx="12334" cy="6605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414565" y="3089156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2E816C-DC77-FB40-815C-9FEA55AB4AF3}"/>
              </a:ext>
            </a:extLst>
          </p:cNvPr>
          <p:cNvGrpSpPr/>
          <p:nvPr/>
        </p:nvGrpSpPr>
        <p:grpSpPr>
          <a:xfrm>
            <a:off x="4078198" y="3800622"/>
            <a:ext cx="4131920" cy="2384824"/>
            <a:chOff x="3899467" y="1865625"/>
            <a:chExt cx="4988711" cy="2879339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A49DF4C-1134-D84A-9CB5-6EE708F74CA1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F0287172-3218-064C-B279-00A3078EEB6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1BA8B45-3962-F446-8E80-05C54F82DCE5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14DE963-079F-8040-BF1E-BD648E8BE83C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BD8EA1-7C64-7742-AD1E-CC23DE4399D6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4E493DCB-EDDE-F647-A8CD-E8AF823B3E30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88A9B79-461F-0844-B142-E65D610DA0DD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C0A050D-E3F7-4A4B-928E-AADB7384B01C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BE896646-E38A-0945-B6D0-CDC5FAB20454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7D7742A-347D-E24C-B010-D7AE42B58F82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9DF815B-E88A-A148-8173-77868ED5265F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7F567-12B4-AE46-BF4A-C28B3DF4C22D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02D9C-8F5D-9F4F-932E-BC8EBB5CDFCB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FA685B-5350-9947-8918-E1429773DA54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5043F0-D5AC-9848-A842-13D3071670B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6783</TotalTime>
  <Words>1480</Words>
  <Application>Microsoft Macintosh PowerPoint</Application>
  <PresentationFormat>Widescreen</PresentationFormat>
  <Paragraphs>327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88</cp:revision>
  <dcterms:created xsi:type="dcterms:W3CDTF">2019-11-16T12:40:54Z</dcterms:created>
  <dcterms:modified xsi:type="dcterms:W3CDTF">2019-12-14T15:19:04Z</dcterms:modified>
</cp:coreProperties>
</file>